
<file path=[Content_Types].xml><?xml version="1.0" encoding="utf-8"?>
<Types xmlns="http://schemas.openxmlformats.org/package/2006/content-types">
  <Default Extension="xml" ContentType="application/xml"/>
  <Default Extension="mov" ContentType="video/unknown"/>
  <Default Extension="bin" ContentType="application/vnd.openxmlformats-officedocument.presentationml.printerSettings"/>
  <Default Extension="png" ContentType="image/png"/>
  <Default Extension="jpeg" ContentType="image/jpeg"/>
  <Default Extension="rels" ContentType="application/vnd.openxmlformats-package.relationships+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7" r:id="rId2"/>
    <p:sldId id="261" r:id="rId3"/>
    <p:sldId id="258" r:id="rId4"/>
    <p:sldId id="260" r:id="rId5"/>
    <p:sldId id="259" r:id="rId6"/>
    <p:sldId id="256" r:id="rId7"/>
    <p:sldId id="262" r:id="rId8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 varScale="1">
        <p:scale>
          <a:sx n="91" d="100"/>
          <a:sy n="91" d="100"/>
        </p:scale>
        <p:origin x="-776" y="-104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viewProps" Target="viewProps.xml"/><Relationship Id="rId12" Type="http://schemas.openxmlformats.org/officeDocument/2006/relationships/theme" Target="theme/theme1.xml"/><Relationship Id="rId13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printerSettings" Target="printerSettings/printerSettings1.bin"/><Relationship Id="rId10" Type="http://schemas.openxmlformats.org/officeDocument/2006/relationships/presProps" Target="pres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ov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031140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7031792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2637304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718218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9607256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0057252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215974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3232038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7249691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6313786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17193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3E2BE01-115B-DD42-B62D-C57F6C14D121}" type="datetimeFigureOut">
              <a:rPr lang="en-US" smtClean="0"/>
              <a:t>3/10/16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47B03D5-231F-0A4B-AFD6-51BA112CDF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543050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.png"/><Relationship Id="rId3" Type="http://schemas.openxmlformats.org/officeDocument/2006/relationships/image" Target="../media/image2.pn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png"/><Relationship Id="rId3" Type="http://schemas.openxmlformats.org/officeDocument/2006/relationships/image" Target="../media/image4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5.png"/><Relationship Id="rId3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4" Type="http://schemas.openxmlformats.org/officeDocument/2006/relationships/image" Target="../media/image8.png"/><Relationship Id="rId1" Type="http://schemas.microsoft.com/office/2007/relationships/media" Target="../media/media1.mov"/><Relationship Id="rId2" Type="http://schemas.openxmlformats.org/officeDocument/2006/relationships/video" Target="../media/media1.mov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944101"/>
            <a:ext cx="7772400" cy="1470025"/>
          </a:xfrm>
        </p:spPr>
        <p:txBody>
          <a:bodyPr/>
          <a:lstStyle/>
          <a:p>
            <a:r>
              <a:rPr lang="en-US" dirty="0" smtClean="0"/>
              <a:t>An </a:t>
            </a:r>
            <a:r>
              <a:rPr lang="en-US" dirty="0" err="1" smtClean="0"/>
              <a:t>IoT</a:t>
            </a:r>
            <a:r>
              <a:rPr lang="en-US" dirty="0"/>
              <a:t> </a:t>
            </a:r>
            <a:r>
              <a:rPr lang="en-US" dirty="0" smtClean="0"/>
              <a:t>- Baby Monitor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230233"/>
            <a:ext cx="6400800" cy="1752600"/>
          </a:xfrm>
        </p:spPr>
        <p:txBody>
          <a:bodyPr/>
          <a:lstStyle/>
          <a:p>
            <a:r>
              <a:rPr lang="en-US" dirty="0" smtClean="0"/>
              <a:t>Computer Architecture Winter 2016</a:t>
            </a:r>
          </a:p>
          <a:p>
            <a:endParaRPr lang="en-US" dirty="0"/>
          </a:p>
          <a:p>
            <a:r>
              <a:rPr lang="en-US" dirty="0" smtClean="0"/>
              <a:t>Qian Wang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5025513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sz="3600" dirty="0" smtClean="0">
                <a:latin typeface="Arial"/>
                <a:cs typeface="Arial"/>
              </a:rPr>
              <a:t>Overview – Monitor baby while not present</a:t>
            </a:r>
            <a:endParaRPr lang="en-US" sz="3600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792120" y="2046816"/>
            <a:ext cx="8229600" cy="4525963"/>
          </a:xfrm>
        </p:spPr>
        <p:txBody>
          <a:bodyPr/>
          <a:lstStyle/>
          <a:p>
            <a:r>
              <a:rPr lang="en-US" dirty="0" smtClean="0"/>
              <a:t>Remotely </a:t>
            </a:r>
            <a:r>
              <a:rPr lang="en-US" dirty="0"/>
              <a:t>d</a:t>
            </a:r>
            <a:r>
              <a:rPr lang="en-US" dirty="0" smtClean="0"/>
              <a:t>etect that baby is crying.</a:t>
            </a:r>
          </a:p>
          <a:p>
            <a:endParaRPr lang="en-US" dirty="0"/>
          </a:p>
          <a:p>
            <a:endParaRPr lang="en-US" dirty="0" smtClean="0"/>
          </a:p>
          <a:p>
            <a:r>
              <a:rPr lang="en-US" dirty="0" smtClean="0"/>
              <a:t>Monitor and analyze baby’s sleep pattern.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91203296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-241762"/>
            <a:ext cx="8229600" cy="1143000"/>
          </a:xfrm>
        </p:spPr>
        <p:txBody>
          <a:bodyPr>
            <a:normAutofit/>
          </a:bodyPr>
          <a:lstStyle/>
          <a:p>
            <a:r>
              <a:rPr lang="en-US" sz="3600" dirty="0" smtClean="0">
                <a:latin typeface="Arial"/>
                <a:cs typeface="Arial"/>
              </a:rPr>
              <a:t>Sensors </a:t>
            </a:r>
            <a:endParaRPr lang="en-US" sz="3600" dirty="0">
              <a:latin typeface="Arial"/>
              <a:cs typeface="Arial"/>
            </a:endParaRPr>
          </a:p>
        </p:txBody>
      </p:sp>
      <p:pic>
        <p:nvPicPr>
          <p:cNvPr id="4" name="Picture 3" descr="MAX4466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7235" y="696725"/>
            <a:ext cx="2916591" cy="3546128"/>
          </a:xfrm>
          <a:prstGeom prst="rect">
            <a:avLst/>
          </a:prstGeom>
        </p:spPr>
      </p:pic>
      <p:pic>
        <p:nvPicPr>
          <p:cNvPr id="5" name="Picture 4" descr="MMA8451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293343" y="697838"/>
            <a:ext cx="4850657" cy="3545015"/>
          </a:xfrm>
          <a:prstGeom prst="rect">
            <a:avLst/>
          </a:prstGeom>
        </p:spPr>
      </p:pic>
      <p:sp>
        <p:nvSpPr>
          <p:cNvPr id="6" name="TextBox 5"/>
          <p:cNvSpPr txBox="1"/>
          <p:nvPr/>
        </p:nvSpPr>
        <p:spPr>
          <a:xfrm>
            <a:off x="4186494" y="4424291"/>
            <a:ext cx="591691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</a:t>
            </a:r>
            <a:r>
              <a:rPr lang="en-US" u="sng" dirty="0" smtClean="0"/>
              <a:t>Motion Detector </a:t>
            </a:r>
          </a:p>
          <a:p>
            <a:endParaRPr lang="en-US" dirty="0"/>
          </a:p>
          <a:p>
            <a:r>
              <a:rPr lang="en-US" dirty="0" smtClean="0"/>
              <a:t>     </a:t>
            </a:r>
            <a:r>
              <a:rPr lang="en-US" dirty="0" err="1" smtClean="0"/>
              <a:t>Adafruit</a:t>
            </a:r>
            <a:r>
              <a:rPr lang="en-US" dirty="0" smtClean="0"/>
              <a:t> </a:t>
            </a:r>
            <a:r>
              <a:rPr lang="en-US" dirty="0"/>
              <a:t>Triple-Axis Accelerometer - ±2/4/</a:t>
            </a:r>
            <a:r>
              <a:rPr lang="en-US" dirty="0" smtClean="0"/>
              <a:t>8g   </a:t>
            </a:r>
          </a:p>
          <a:p>
            <a:r>
              <a:rPr lang="en-US" dirty="0"/>
              <a:t> </a:t>
            </a:r>
            <a:r>
              <a:rPr lang="en-US" dirty="0" smtClean="0"/>
              <a:t>   (MMA8451)</a:t>
            </a:r>
          </a:p>
          <a:p>
            <a:endParaRPr lang="en-US" dirty="0"/>
          </a:p>
          <a:p>
            <a:r>
              <a:rPr lang="en-US" dirty="0" smtClean="0"/>
              <a:t>   . Communicate over I2C </a:t>
            </a:r>
          </a:p>
          <a:p>
            <a:r>
              <a:rPr lang="en-US" dirty="0"/>
              <a:t> </a:t>
            </a:r>
            <a:r>
              <a:rPr lang="en-US" dirty="0" smtClean="0"/>
              <a:t>  . </a:t>
            </a:r>
            <a:r>
              <a:rPr lang="en-US" dirty="0"/>
              <a:t>S</a:t>
            </a:r>
            <a:r>
              <a:rPr lang="en-US" dirty="0" smtClean="0"/>
              <a:t>afe with </a:t>
            </a:r>
            <a:r>
              <a:rPr lang="en-US" dirty="0"/>
              <a:t>3V or 5V </a:t>
            </a:r>
            <a:r>
              <a:rPr lang="en-US" dirty="0" smtClean="0"/>
              <a:t>power</a:t>
            </a:r>
            <a:endParaRPr 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0" y="4449954"/>
            <a:ext cx="4293343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 smtClean="0"/>
              <a:t>    </a:t>
            </a:r>
            <a:r>
              <a:rPr lang="en-US" u="sng" dirty="0" smtClean="0"/>
              <a:t>Sound Detector </a:t>
            </a:r>
          </a:p>
          <a:p>
            <a:endParaRPr lang="en-US" dirty="0"/>
          </a:p>
          <a:p>
            <a:r>
              <a:rPr lang="en-US" dirty="0" smtClean="0"/>
              <a:t>     </a:t>
            </a:r>
            <a:r>
              <a:rPr lang="en-US" dirty="0"/>
              <a:t>Electret Microphone Amplifier - </a:t>
            </a:r>
            <a:r>
              <a:rPr lang="en-US" dirty="0" smtClean="0"/>
              <a:t>with       </a:t>
            </a:r>
          </a:p>
          <a:p>
            <a:r>
              <a:rPr lang="en-US" dirty="0"/>
              <a:t> </a:t>
            </a:r>
            <a:r>
              <a:rPr lang="en-US" dirty="0" smtClean="0"/>
              <a:t>    Adjustable </a:t>
            </a:r>
            <a:r>
              <a:rPr lang="en-US" dirty="0"/>
              <a:t>Gain</a:t>
            </a:r>
            <a:r>
              <a:rPr lang="en-US" dirty="0" smtClean="0"/>
              <a:t>    (MAX4466)</a:t>
            </a:r>
          </a:p>
          <a:p>
            <a:endParaRPr lang="en-US" dirty="0"/>
          </a:p>
          <a:p>
            <a:r>
              <a:rPr lang="en-US" dirty="0" smtClean="0"/>
              <a:t>   . Read from ADC pin</a:t>
            </a:r>
          </a:p>
          <a:p>
            <a:r>
              <a:rPr lang="en-US" dirty="0"/>
              <a:t> </a:t>
            </a:r>
            <a:r>
              <a:rPr lang="en-US" dirty="0" smtClean="0"/>
              <a:t>  . Safe with 2.4 - </a:t>
            </a:r>
            <a:r>
              <a:rPr lang="en-US" dirty="0"/>
              <a:t>5V </a:t>
            </a:r>
            <a:r>
              <a:rPr lang="en-US" dirty="0" smtClean="0"/>
              <a:t>power (best 3.3 V)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51870451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50191" y="-212727"/>
            <a:ext cx="8229600" cy="1143000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Arial"/>
                <a:cs typeface="Arial"/>
              </a:rPr>
              <a:t>IMP controller</a:t>
            </a:r>
            <a:endParaRPr lang="en-US" sz="3200" dirty="0">
              <a:latin typeface="Arial"/>
              <a:cs typeface="Arial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1" y="725657"/>
            <a:ext cx="6753823" cy="5043215"/>
          </a:xfrm>
        </p:spPr>
        <p:txBody>
          <a:bodyPr>
            <a:normAutofit/>
          </a:bodyPr>
          <a:lstStyle/>
          <a:p>
            <a:r>
              <a:rPr lang="en-US" sz="2600" u="sng" dirty="0" smtClean="0">
                <a:latin typeface="Arial"/>
                <a:cs typeface="Arial"/>
              </a:rPr>
              <a:t>Agent : </a:t>
            </a:r>
          </a:p>
          <a:p>
            <a:pPr marL="0" indent="0">
              <a:buNone/>
            </a:pPr>
            <a:r>
              <a:rPr lang="en-US" sz="2400" dirty="0">
                <a:latin typeface="Arial"/>
                <a:cs typeface="Arial"/>
              </a:rPr>
              <a:t>W</a:t>
            </a:r>
            <a:r>
              <a:rPr lang="en-US" sz="2400" dirty="0" smtClean="0">
                <a:latin typeface="Arial"/>
                <a:cs typeface="Arial"/>
              </a:rPr>
              <a:t>ebpage: control device status/text status; </a:t>
            </a:r>
            <a:r>
              <a:rPr lang="en-US" sz="2400" dirty="0" err="1" smtClean="0">
                <a:latin typeface="Arial"/>
                <a:cs typeface="Arial"/>
              </a:rPr>
              <a:t>Twilio</a:t>
            </a:r>
            <a:r>
              <a:rPr lang="en-US" sz="2400" dirty="0" smtClean="0">
                <a:latin typeface="Arial"/>
                <a:cs typeface="Arial"/>
              </a:rPr>
              <a:t> API(SMS); </a:t>
            </a:r>
            <a:r>
              <a:rPr lang="en-US" sz="2400" dirty="0" err="1" smtClean="0">
                <a:latin typeface="Arial"/>
                <a:cs typeface="Arial"/>
              </a:rPr>
              <a:t>Keen.io</a:t>
            </a:r>
            <a:r>
              <a:rPr lang="en-US" sz="2400" dirty="0" smtClean="0">
                <a:latin typeface="Arial"/>
                <a:cs typeface="Arial"/>
              </a:rPr>
              <a:t> API(data for analysis)</a:t>
            </a:r>
          </a:p>
          <a:p>
            <a:pPr marL="0" indent="0">
              <a:buNone/>
            </a:pPr>
            <a:endParaRPr lang="en-US" sz="2400" dirty="0" smtClean="0">
              <a:latin typeface="Arial"/>
              <a:cs typeface="Arial"/>
            </a:endParaRPr>
          </a:p>
          <a:p>
            <a:r>
              <a:rPr lang="en-US" sz="2600" u="sng" dirty="0" smtClean="0">
                <a:latin typeface="Arial"/>
                <a:cs typeface="Arial"/>
              </a:rPr>
              <a:t>Device:</a:t>
            </a:r>
          </a:p>
          <a:p>
            <a:pPr marL="0" indent="0">
              <a:buNone/>
            </a:pPr>
            <a:r>
              <a:rPr lang="en-US" sz="2400" dirty="0" smtClean="0">
                <a:latin typeface="Arial"/>
                <a:cs typeface="Arial"/>
              </a:rPr>
              <a:t>MAX4466(read sound); MMA8451(read motion)</a:t>
            </a:r>
          </a:p>
          <a:p>
            <a:pPr marL="0" indent="0">
              <a:buNone/>
            </a:pPr>
            <a:endParaRPr lang="en-US" sz="2600" dirty="0" smtClean="0"/>
          </a:p>
          <a:p>
            <a:pPr marL="0" indent="0">
              <a:buNone/>
            </a:pPr>
            <a:endParaRPr lang="en-US" dirty="0"/>
          </a:p>
        </p:txBody>
      </p:sp>
      <p:pic>
        <p:nvPicPr>
          <p:cNvPr id="7" name="Picture 6" descr="Screen Shot 2016-03-08 at 1.51.19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4151" y="3401738"/>
            <a:ext cx="3735456" cy="3423590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900289" y="0"/>
            <a:ext cx="208497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37495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0" y="-241769"/>
            <a:ext cx="9042826" cy="1143000"/>
          </a:xfrm>
        </p:spPr>
        <p:txBody>
          <a:bodyPr>
            <a:noAutofit/>
          </a:bodyPr>
          <a:lstStyle/>
          <a:p>
            <a:r>
              <a:rPr lang="en-US" sz="3200" dirty="0" smtClean="0">
                <a:latin typeface="Arial"/>
                <a:cs typeface="Arial"/>
              </a:rPr>
              <a:t>Sound–activated SMS </a:t>
            </a:r>
            <a:r>
              <a:rPr lang="en-US" sz="3600" dirty="0" smtClean="0">
                <a:latin typeface="Arial"/>
                <a:cs typeface="Arial"/>
              </a:rPr>
              <a:t>- </a:t>
            </a:r>
            <a:r>
              <a:rPr lang="en-US" sz="2800" dirty="0" smtClean="0">
                <a:latin typeface="Arial"/>
                <a:cs typeface="Arial"/>
              </a:rPr>
              <a:t>MAX4466 + </a:t>
            </a:r>
            <a:r>
              <a:rPr lang="en-US" sz="2800" dirty="0" err="1" smtClean="0">
                <a:latin typeface="Arial"/>
                <a:cs typeface="Arial"/>
              </a:rPr>
              <a:t>twilio</a:t>
            </a:r>
            <a:r>
              <a:rPr lang="en-US" sz="2800" dirty="0" smtClean="0">
                <a:latin typeface="Arial"/>
                <a:cs typeface="Arial"/>
              </a:rPr>
              <a:t> API </a:t>
            </a:r>
            <a:endParaRPr lang="en-US" sz="2800" dirty="0">
              <a:latin typeface="Arial"/>
              <a:cs typeface="Arial"/>
            </a:endParaRPr>
          </a:p>
        </p:txBody>
      </p:sp>
      <p:pic>
        <p:nvPicPr>
          <p:cNvPr id="7" name="Picture 6" descr="Screen Shot 2016-03-08 at 1.41.06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25559" y="683880"/>
            <a:ext cx="2847303" cy="6174119"/>
          </a:xfrm>
          <a:prstGeom prst="rect">
            <a:avLst/>
          </a:prstGeom>
        </p:spPr>
      </p:pic>
      <p:pic>
        <p:nvPicPr>
          <p:cNvPr id="9" name="Picture 8" descr="Screen Shot 2016-03-08 at 1.43.05 PM.png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070112"/>
            <a:ext cx="6296697" cy="23555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0205189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-530289" y="-153524"/>
            <a:ext cx="10159225" cy="1470025"/>
          </a:xfrm>
        </p:spPr>
        <p:txBody>
          <a:bodyPr>
            <a:normAutofit/>
          </a:bodyPr>
          <a:lstStyle/>
          <a:p>
            <a:r>
              <a:rPr lang="en-US" sz="3200" dirty="0" smtClean="0">
                <a:latin typeface="Arial"/>
                <a:cs typeface="Arial"/>
              </a:rPr>
              <a:t>Sleep Pattern Analysis- </a:t>
            </a:r>
            <a:r>
              <a:rPr lang="en-US" sz="2800" dirty="0" smtClean="0">
                <a:latin typeface="Arial"/>
                <a:cs typeface="Arial"/>
              </a:rPr>
              <a:t>MMA8451 + </a:t>
            </a:r>
            <a:r>
              <a:rPr lang="en-US" sz="2800" dirty="0" err="1" smtClean="0">
                <a:latin typeface="Arial"/>
                <a:cs typeface="Arial"/>
              </a:rPr>
              <a:t>Keen.io</a:t>
            </a:r>
            <a:r>
              <a:rPr lang="en-US" sz="2800" dirty="0" smtClean="0">
                <a:latin typeface="Arial"/>
                <a:cs typeface="Arial"/>
              </a:rPr>
              <a:t> API </a:t>
            </a:r>
            <a:endParaRPr lang="en-US" sz="2800" dirty="0">
              <a:latin typeface="Arial"/>
              <a:cs typeface="Arial"/>
            </a:endParaRPr>
          </a:p>
        </p:txBody>
      </p:sp>
      <p:pic>
        <p:nvPicPr>
          <p:cNvPr id="6" name="Picture 5" descr="Screen Shot 2016-03-08 at 1.39.25 PM.pn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72329"/>
            <a:ext cx="9144000" cy="49965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29650762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130338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>Demo</a:t>
            </a:r>
            <a:br>
              <a:rPr lang="en-US" dirty="0" smtClean="0"/>
            </a:br>
            <a:endParaRPr lang="en-US" dirty="0"/>
          </a:p>
        </p:txBody>
      </p:sp>
      <p:pic>
        <p:nvPicPr>
          <p:cNvPr id="3" name="BMNew.MOV.mov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0" y="865868"/>
            <a:ext cx="9144000" cy="514350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08420198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3"/>
                </p:tgtEl>
              </p:cMediaNode>
            </p:vide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482</TotalTime>
  <Words>157</Words>
  <Application>Microsoft Macintosh PowerPoint</Application>
  <PresentationFormat>On-screen Show (4:3)</PresentationFormat>
  <Paragraphs>33</Paragraphs>
  <Slides>7</Slides>
  <Notes>0</Notes>
  <HiddenSlides>0</HiddenSlides>
  <MMClips>1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7</vt:i4>
      </vt:variant>
    </vt:vector>
  </HeadingPairs>
  <TitlesOfParts>
    <vt:vector size="8" baseType="lpstr">
      <vt:lpstr>Office Theme</vt:lpstr>
      <vt:lpstr>An IoT - Baby Monitor</vt:lpstr>
      <vt:lpstr>Overview – Monitor baby while not present</vt:lpstr>
      <vt:lpstr>Sensors </vt:lpstr>
      <vt:lpstr>IMP controller</vt:lpstr>
      <vt:lpstr>Sound–activated SMS - MAX4466 + twilio API </vt:lpstr>
      <vt:lpstr>Sleep Pattern Analysis- MMA8451 + Keen.io API </vt:lpstr>
      <vt:lpstr>Demo 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Qian Wang</dc:creator>
  <cp:lastModifiedBy>Qian Wang</cp:lastModifiedBy>
  <cp:revision>21</cp:revision>
  <dcterms:created xsi:type="dcterms:W3CDTF">2016-03-08T17:32:43Z</dcterms:created>
  <dcterms:modified xsi:type="dcterms:W3CDTF">2016-03-10T23:58:29Z</dcterms:modified>
</cp:coreProperties>
</file>

<file path=docProps/thumbnail.jpeg>
</file>